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6" r:id="rId8"/>
    <p:sldId id="267" r:id="rId9"/>
    <p:sldId id="263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14E"/>
    <a:srgbClr val="5D0824"/>
    <a:srgbClr val="22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6564-2769-4C9E-9F62-EE22FCE9F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E0880-C332-4A31-AFEE-425EB1E30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FA670-7E3A-47AE-BCBA-179A007A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4D08E-FDAA-4D00-9298-D035D1F3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8CD85-40A9-4061-8BF7-A4CB7537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264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CE55-B461-43AD-BEF2-0C450566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394D4-6E10-4773-815F-16B6E1F3F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F9A1C-84A7-4D5C-BD50-E84023A9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C2CA0-BB45-4D57-B695-C209FA44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590D7-FAE8-4E46-B714-2783F6FF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3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F3B3B4-5178-4922-BA64-B9A6502A5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9F42F-5FC8-4E9C-BBE1-C907DAB8B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7A23A-2DEF-4DDF-956C-07C3A5EE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CF8E-C82E-4019-8CB5-7F146BABA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33A66-AB7F-4E5F-9AB8-3F4EA48D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400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7BD1-A504-4E6A-9797-ECAAEB3D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BC13D-2097-423E-988B-9AA43F20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11166-A8A7-4495-BC57-7F73869A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9E7A9-57C4-49E7-8858-7EC9C4C5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0CC0F-A794-411A-950A-C474D071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97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DAE8-566A-4151-8715-AA229148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74CBA-A6B8-49A5-B257-AE7E4CDF4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95C0-0A67-481E-9AB2-F4F5AE97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25260-B3E9-4A9E-B3BF-ED5F4845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94F7C-9A8C-4DDD-B51A-24E4C9C9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046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E927-0287-48E2-99B3-16F957D5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F3B7-8BB5-4C48-949D-7866A7F55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2E58B-90B2-4107-8A8F-A7C1B66D2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09266-05E6-42D8-9A4F-0E3EA060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D44BB-A406-4C56-8053-17420995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FDBD1-A340-4252-8FDE-B4956339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935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6D9F-39DA-431C-823B-3A95B759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ECABE-0FB1-403A-A6E4-60F2E9AAC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346FB-59CA-42A8-BBF2-63F6B12E9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E427C-B2BD-4071-B4FF-42F126FF4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62D63-9AA6-4191-B738-5D62B5FC8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3A794-85E6-464D-A829-F24707C2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1B809-5498-4B09-B81F-D447A9B0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BA71F-00A5-4DE3-8764-F775EDFD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83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63ED-1DDB-4B53-BFA6-677DBB58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56952-F814-4A3C-B60E-5AEAFAB2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22859-E4E3-4FB5-9B9C-FA6B92DE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20060-9B8F-4BB3-B024-72251D45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87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42622-1236-4580-80A9-B912B0E5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A8155-A52B-4A96-8A2C-2FF3CC3A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F3D79-B44C-4377-99EC-1BF21ED8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31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ABA8-F540-436A-8BF9-7231505C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0799-87F3-4690-9A76-FB6F2739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353D5-00D8-444E-BEAF-C59008768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B4F76-F70F-4004-8EC4-445DD49B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1A33-8609-43BD-BD04-107A8C64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0CEB2-30B1-41E4-BA6A-F6B60324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847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903B-7DF5-441E-BCE3-358DAB1B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60645-800C-4719-B990-24B6DBF07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E54FC-213C-442B-A019-1E7903166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0C2E8-DA62-49F3-AE31-5CAFB8A3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C7EC-5FA5-416C-BF0B-9E3D6823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41F8F-7C2B-4A9C-84EB-C4CB1FF5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349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01660E-3989-4EE0-A4E8-F695DF53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137F2-6451-4BD2-B640-483C041E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EA08D-FF1E-4732-8B02-6BDD5506C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D5D99-49A8-4BB9-89FF-E2BDF61FDEA9}" type="datetimeFigureOut">
              <a:rPr lang="pt-BR" smtClean="0"/>
              <a:t>16/10/2019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1883D-BA2D-4269-AED6-1C2745A8D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C7904-A9F3-4A9E-8D64-A717006DA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9463F-2F0A-47C8-868A-EC644C4A7A9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17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acebook.com/FabiaChatbot" TargetMode="Externa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.net/blog/chatbots/dados-sobre-chatbots-2019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.net/blog/chatbots/dados-sobre-chatbots-2019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63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-10-16 09-24-32">
            <a:hlinkClick r:id="" action="ppaction://media"/>
            <a:extLst>
              <a:ext uri="{FF2B5EF4-FFF2-40B4-BE49-F238E27FC236}">
                <a16:creationId xmlns:a16="http://schemas.microsoft.com/office/drawing/2014/main" id="{D16506C9-D1FE-4DD1-9CE6-C1B7C32A3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35000"/>
            <a:ext cx="12193702" cy="97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4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79D01-011E-418C-9200-708330340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76" b="93407" l="9756" r="92789">
                        <a14:foregroundMark x1="86532" y1="60911" x2="86532" y2="60911"/>
                        <a14:foregroundMark x1="89502" y1="59184" x2="89502" y2="59184"/>
                        <a14:foregroundMark x1="93001" y1="45997" x2="93001" y2="45997"/>
                        <a14:foregroundMark x1="71368" y1="49608" x2="71368" y2="49608"/>
                        <a14:foregroundMark x1="68717" y1="50392" x2="68717" y2="50392"/>
                        <a14:foregroundMark x1="83563" y1="86342" x2="83563" y2="86342"/>
                        <a14:foregroundMark x1="90668" y1="88540" x2="90668" y2="88540"/>
                        <a14:foregroundMark x1="91516" y1="92151" x2="91516" y2="92151"/>
                        <a14:foregroundMark x1="91516" y1="93407" x2="91516" y2="93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6948" y="1110263"/>
            <a:ext cx="7217569" cy="4875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246032-0A41-4FAE-A9D0-E89193A11B29}"/>
              </a:ext>
            </a:extLst>
          </p:cNvPr>
          <p:cNvSpPr txBox="1"/>
          <p:nvPr/>
        </p:nvSpPr>
        <p:spPr>
          <a:xfrm>
            <a:off x="3223036" y="2856742"/>
            <a:ext cx="7747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2">
                    <a:lumMod val="90000"/>
                  </a:schemeClr>
                </a:solidFill>
                <a:latin typeface="Arial Black" panose="020B0A04020102090204" pitchFamily="34" charset="0"/>
              </a:rPr>
              <a:t>Obrigado!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F4213-D42D-4371-A607-160B6CAE809D}"/>
              </a:ext>
            </a:extLst>
          </p:cNvPr>
          <p:cNvSpPr txBox="1"/>
          <p:nvPr/>
        </p:nvSpPr>
        <p:spPr>
          <a:xfrm>
            <a:off x="4787413" y="4570209"/>
            <a:ext cx="345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C9114E"/>
                </a:solidFill>
                <a:latin typeface="Arial Black" panose="020B0A04020102090204" pitchFamily="34" charset="0"/>
              </a:rPr>
              <a:t>THANK YOU!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5E2EA29-9D2C-454D-91A8-CACD1B8A6486}"/>
              </a:ext>
            </a:extLst>
          </p:cNvPr>
          <p:cNvSpPr txBox="1"/>
          <p:nvPr/>
        </p:nvSpPr>
        <p:spPr>
          <a:xfrm>
            <a:off x="4211228" y="6320501"/>
            <a:ext cx="3657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https://www.facebook.com/FabiaChatbot</a:t>
            </a:r>
            <a:endParaRPr lang="pt-BR" sz="1600" dirty="0">
              <a:solidFill>
                <a:srgbClr val="00B0F0"/>
              </a:solidFill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C79F2F7-7728-4360-883C-64968175F89F}"/>
              </a:ext>
            </a:extLst>
          </p:cNvPr>
          <p:cNvSpPr txBox="1"/>
          <p:nvPr/>
        </p:nvSpPr>
        <p:spPr>
          <a:xfrm>
            <a:off x="1754178" y="935635"/>
            <a:ext cx="29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C9114E"/>
                </a:solidFill>
                <a:latin typeface="Arial Black" panose="020B0A04020102090204" pitchFamily="34" charset="0"/>
              </a:rPr>
              <a:t>DANKE!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E37DA3D-4C79-4DEF-B221-6A61FEFAE52D}"/>
              </a:ext>
            </a:extLst>
          </p:cNvPr>
          <p:cNvSpPr txBox="1"/>
          <p:nvPr/>
        </p:nvSpPr>
        <p:spPr>
          <a:xfrm>
            <a:off x="7868704" y="2424748"/>
            <a:ext cx="293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C9114E"/>
                </a:solidFill>
                <a:latin typeface="Arial Black" panose="020B0A04020102090204" pitchFamily="34" charset="0"/>
              </a:rPr>
              <a:t>HVALA!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1117C26-C7AF-4EAC-833D-2F71D3B161AB}"/>
              </a:ext>
            </a:extLst>
          </p:cNvPr>
          <p:cNvSpPr txBox="1"/>
          <p:nvPr/>
        </p:nvSpPr>
        <p:spPr>
          <a:xfrm>
            <a:off x="867483" y="2963236"/>
            <a:ext cx="29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C9114E"/>
                </a:solidFill>
                <a:latin typeface="Arial Black" panose="020B0A04020102090204" pitchFamily="34" charset="0"/>
              </a:rPr>
              <a:t>TACK!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8CC90D8-4AE4-4762-9698-DF4684C53F38}"/>
              </a:ext>
            </a:extLst>
          </p:cNvPr>
          <p:cNvSpPr txBox="1"/>
          <p:nvPr/>
        </p:nvSpPr>
        <p:spPr>
          <a:xfrm>
            <a:off x="7438527" y="4037967"/>
            <a:ext cx="2811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C9114E"/>
                </a:solidFill>
                <a:latin typeface="Arial Black" panose="020B0A04020102090204" pitchFamily="34" charset="0"/>
              </a:rPr>
              <a:t>GRAZIE!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E7A64FE0-827C-4FDF-A0E9-2CC211B26D71}"/>
              </a:ext>
            </a:extLst>
          </p:cNvPr>
          <p:cNvSpPr txBox="1"/>
          <p:nvPr/>
        </p:nvSpPr>
        <p:spPr>
          <a:xfrm>
            <a:off x="2333263" y="4549393"/>
            <a:ext cx="281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C9114E"/>
                </a:solidFill>
                <a:latin typeface="Arial Black" panose="020B0A04020102090204" pitchFamily="34" charset="0"/>
              </a:rPr>
              <a:t>ARIGATÕ!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341A5DE-2A17-4212-8C68-A00730BBD488}"/>
              </a:ext>
            </a:extLst>
          </p:cNvPr>
          <p:cNvSpPr txBox="1"/>
          <p:nvPr/>
        </p:nvSpPr>
        <p:spPr>
          <a:xfrm>
            <a:off x="8680081" y="1269479"/>
            <a:ext cx="3017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C9114E"/>
                </a:solidFill>
                <a:latin typeface="Arial Black" panose="020B0A04020102090204" pitchFamily="34" charset="0"/>
              </a:rPr>
              <a:t>MERCI!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89383D82-30D0-4583-A31A-17D928F27B6E}"/>
              </a:ext>
            </a:extLst>
          </p:cNvPr>
          <p:cNvSpPr txBox="1"/>
          <p:nvPr/>
        </p:nvSpPr>
        <p:spPr>
          <a:xfrm>
            <a:off x="2708459" y="2258444"/>
            <a:ext cx="2811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C9114E"/>
                </a:solidFill>
                <a:latin typeface="Arial Black" panose="020B0A04020102090204" pitchFamily="34" charset="0"/>
              </a:rPr>
              <a:t>GRAZZI!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98B3395B-9D7A-493F-9FDC-E4FCFBEB10EB}"/>
              </a:ext>
            </a:extLst>
          </p:cNvPr>
          <p:cNvSpPr txBox="1"/>
          <p:nvPr/>
        </p:nvSpPr>
        <p:spPr>
          <a:xfrm>
            <a:off x="4691894" y="1516475"/>
            <a:ext cx="345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C9114E"/>
                </a:solidFill>
                <a:latin typeface="Arial Black" panose="020B0A04020102090204" pitchFamily="34" charset="0"/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203570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46032-0A41-4FAE-A9D0-E89193A11B29}"/>
              </a:ext>
            </a:extLst>
          </p:cNvPr>
          <p:cNvSpPr txBox="1"/>
          <p:nvPr/>
        </p:nvSpPr>
        <p:spPr>
          <a:xfrm>
            <a:off x="4971600" y="2858697"/>
            <a:ext cx="4044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i="1" dirty="0">
                <a:solidFill>
                  <a:srgbClr val="C9114E"/>
                </a:solidFill>
                <a:latin typeface="+mj-lt"/>
                <a:ea typeface="+mj-ea"/>
                <a:cs typeface="+mj-cs"/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252787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93C6-94E0-4B8A-B8EF-E84A38C7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rgbClr val="C9114E"/>
                </a:solidFill>
              </a:rPr>
              <a:t>Índice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6481-2554-4FA2-82BC-32227123B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</a:rPr>
              <a:t>O que é FABIA?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</a:rPr>
              <a:t>Por que FABIA?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</a:rPr>
              <a:t>Dados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56458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93C6-94E0-4B8A-B8EF-E84A38C7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rgbClr val="C9114E"/>
                </a:solidFill>
              </a:rPr>
              <a:t>O que é FABIA?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6481-2554-4FA2-82BC-32227123B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3147" y="1852215"/>
            <a:ext cx="8085706" cy="1450975"/>
          </a:xfrm>
        </p:spPr>
        <p:txBody>
          <a:bodyPr>
            <a:normAutofit fontScale="92500" lnSpcReduction="10000"/>
          </a:bodyPr>
          <a:lstStyle/>
          <a:p>
            <a:pPr marL="0" algn="ctr">
              <a:lnSpc>
                <a:spcPct val="150000"/>
              </a:lnSpc>
            </a:pPr>
            <a:r>
              <a:rPr lang="pt-BR" sz="3200" b="1" dirty="0">
                <a:solidFill>
                  <a:schemeClr val="bg1"/>
                </a:solidFill>
              </a:rPr>
              <a:t>ABRIL/2019</a:t>
            </a:r>
          </a:p>
          <a:p>
            <a:pPr marL="0" algn="ctr">
              <a:lnSpc>
                <a:spcPct val="150000"/>
              </a:lnSpc>
            </a:pPr>
            <a:r>
              <a:rPr lang="pt-BR" sz="3200" b="1" dirty="0">
                <a:solidFill>
                  <a:srgbClr val="C9114E"/>
                </a:solidFill>
              </a:rPr>
              <a:t>F</a:t>
            </a:r>
            <a:r>
              <a:rPr lang="pt-BR" sz="3200" b="1" dirty="0">
                <a:solidFill>
                  <a:schemeClr val="bg1"/>
                </a:solidFill>
              </a:rPr>
              <a:t>IAP </a:t>
            </a:r>
            <a:r>
              <a:rPr lang="pt-BR" sz="3200" b="1" dirty="0">
                <a:solidFill>
                  <a:srgbClr val="C9114E"/>
                </a:solidFill>
              </a:rPr>
              <a:t>A</a:t>
            </a:r>
            <a:r>
              <a:rPr lang="pt-BR" sz="3200" b="1" dirty="0">
                <a:solidFill>
                  <a:schemeClr val="bg1"/>
                </a:solidFill>
              </a:rPr>
              <a:t>rtificial </a:t>
            </a:r>
            <a:r>
              <a:rPr lang="pt-BR" sz="3200" b="1" dirty="0">
                <a:solidFill>
                  <a:srgbClr val="C9114E"/>
                </a:solidFill>
              </a:rPr>
              <a:t>B</a:t>
            </a:r>
            <a:r>
              <a:rPr lang="pt-BR" sz="3200" b="1" dirty="0">
                <a:solidFill>
                  <a:schemeClr val="bg1"/>
                </a:solidFill>
              </a:rPr>
              <a:t>asic </a:t>
            </a:r>
            <a:r>
              <a:rPr lang="pt-BR" sz="3200" b="1" dirty="0" err="1">
                <a:solidFill>
                  <a:srgbClr val="C9114E"/>
                </a:solidFill>
              </a:rPr>
              <a:t>I</a:t>
            </a:r>
            <a:r>
              <a:rPr lang="pt-BR" sz="3200" b="1" dirty="0" err="1">
                <a:solidFill>
                  <a:schemeClr val="bg1"/>
                </a:solidFill>
              </a:rPr>
              <a:t>ntelligence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rgbClr val="C9114E"/>
                </a:solidFill>
              </a:rPr>
              <a:t>A</a:t>
            </a:r>
            <a:r>
              <a:rPr lang="pt-BR" sz="3200" b="1" dirty="0" err="1">
                <a:solidFill>
                  <a:schemeClr val="bg1"/>
                </a:solidFill>
              </a:rPr>
              <a:t>ssistant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E5149-6DCF-4A2A-B49E-9E402E215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5200" y="4272755"/>
            <a:ext cx="5181600" cy="2049463"/>
          </a:xfrm>
        </p:spPr>
        <p:txBody>
          <a:bodyPr>
            <a:normAutofit fontScale="92500" lnSpcReduction="10000"/>
          </a:bodyPr>
          <a:lstStyle/>
          <a:p>
            <a:pPr marL="0" algn="ctr"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Melhorar Sempre</a:t>
            </a:r>
          </a:p>
          <a:p>
            <a:pPr marL="0" algn="ctr"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</a:rPr>
              <a:t>Relação de Confiança</a:t>
            </a:r>
          </a:p>
          <a:p>
            <a:pPr marL="0" algn="ctr">
              <a:lnSpc>
                <a:spcPct val="150000"/>
              </a:lnSpc>
            </a:pPr>
            <a:r>
              <a:rPr lang="pt-BR" b="1" dirty="0" err="1">
                <a:solidFill>
                  <a:schemeClr val="bg1"/>
                </a:solidFill>
              </a:rPr>
              <a:t>But</a:t>
            </a:r>
            <a:r>
              <a:rPr lang="pt-BR" b="1" dirty="0">
                <a:solidFill>
                  <a:schemeClr val="bg1"/>
                </a:solidFill>
              </a:rPr>
              <a:t>, </a:t>
            </a:r>
            <a:r>
              <a:rPr lang="pt-BR" b="1" dirty="0" err="1">
                <a:solidFill>
                  <a:schemeClr val="bg1"/>
                </a:solidFill>
              </a:rPr>
              <a:t>why</a:t>
            </a:r>
            <a:r>
              <a:rPr lang="pt-BR" b="1" dirty="0">
                <a:solidFill>
                  <a:schemeClr val="bg1"/>
                </a:solidFill>
              </a:rPr>
              <a:t>?</a:t>
            </a:r>
          </a:p>
          <a:p>
            <a:endParaRPr lang="pt-B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C8AEAE-596A-47AA-83D3-A884459B62F6}"/>
              </a:ext>
            </a:extLst>
          </p:cNvPr>
          <p:cNvSpPr txBox="1">
            <a:spLocks/>
          </p:cNvSpPr>
          <p:nvPr/>
        </p:nvSpPr>
        <p:spPr>
          <a:xfrm>
            <a:off x="838200" y="3222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dirty="0">
                <a:solidFill>
                  <a:srgbClr val="C9114E"/>
                </a:solidFill>
              </a:rPr>
              <a:t>Por que FABIA?</a:t>
            </a:r>
          </a:p>
        </p:txBody>
      </p:sp>
    </p:spTree>
    <p:extLst>
      <p:ext uri="{BB962C8B-B14F-4D97-AF65-F5344CB8AC3E}">
        <p14:creationId xmlns:p14="http://schemas.microsoft.com/office/powerpoint/2010/main" val="9654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4000">
              <a:schemeClr val="accent1">
                <a:lumMod val="5000"/>
                <a:lumOff val="95000"/>
                <a:alpha val="68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93C6-94E0-4B8A-B8EF-E84A38C7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rgbClr val="C9114E"/>
                </a:solidFill>
              </a:rPr>
              <a:t>DADOS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CE0449-574A-4563-8E14-40360E29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90" y="1690688"/>
            <a:ext cx="6506916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11895-45FE-401E-937D-A09C10A4F6FE}"/>
              </a:ext>
            </a:extLst>
          </p:cNvPr>
          <p:cNvSpPr txBox="1"/>
          <p:nvPr/>
        </p:nvSpPr>
        <p:spPr>
          <a:xfrm>
            <a:off x="379758" y="3716817"/>
            <a:ext cx="3698420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Crescimento de 358%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Setembro/2019</a:t>
            </a:r>
            <a:endParaRPr lang="pt-BR" sz="1100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100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9B6E1-9EA1-41E1-87D4-F53719594467}"/>
              </a:ext>
            </a:extLst>
          </p:cNvPr>
          <p:cNvSpPr txBox="1"/>
          <p:nvPr/>
        </p:nvSpPr>
        <p:spPr>
          <a:xfrm>
            <a:off x="4253805" y="6556056"/>
            <a:ext cx="6882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hlinkClick r:id="rId3"/>
              </a:rPr>
              <a:t>https://take.net/blog/chatbots/dados-sobre-chatbots-2019/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85985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4000">
              <a:schemeClr val="accent1">
                <a:lumMod val="5000"/>
                <a:lumOff val="95000"/>
                <a:alpha val="68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93C6-94E0-4B8A-B8EF-E84A38C7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rgbClr val="C9114E"/>
                </a:solidFill>
              </a:rPr>
              <a:t>DADOS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6D2EE-EABE-47FB-8A37-BB5A34EF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45746" y="1379311"/>
            <a:ext cx="3900505" cy="5334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11895-45FE-401E-937D-A09C10A4F6FE}"/>
              </a:ext>
            </a:extLst>
          </p:cNvPr>
          <p:cNvSpPr txBox="1"/>
          <p:nvPr/>
        </p:nvSpPr>
        <p:spPr>
          <a:xfrm>
            <a:off x="4665842" y="5525445"/>
            <a:ext cx="3530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C9114E"/>
                </a:solidFill>
                <a:latin typeface="Arial Black" panose="020B0A04020102090204" pitchFamily="34" charset="0"/>
                <a:ea typeface="Adobe Heiti Std R" panose="020B0400000000000000" pitchFamily="34" charset="-128"/>
              </a:rPr>
              <a:t>EDUCAÇÃO?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rial Black" panose="020B0A04020102090204" pitchFamily="34" charset="0"/>
              <a:ea typeface="Adobe Heiti Std R" panose="020B04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9B6E1-9EA1-41E1-87D4-F53719594467}"/>
              </a:ext>
            </a:extLst>
          </p:cNvPr>
          <p:cNvSpPr txBox="1"/>
          <p:nvPr/>
        </p:nvSpPr>
        <p:spPr>
          <a:xfrm>
            <a:off x="4253805" y="6556056"/>
            <a:ext cx="6882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hlinkClick r:id="rId3"/>
              </a:rPr>
              <a:t>https://take.net/blog/chatbots/dados-sobre-chatbots-2019/</a:t>
            </a:r>
            <a:endParaRPr lang="pt-BR" sz="1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E93D5C-92D8-490E-B0C5-F3706166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562" y="1522985"/>
            <a:ext cx="24288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93C6-94E0-4B8A-B8EF-E84A38C7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rgbClr val="C9114E"/>
                </a:solidFill>
              </a:rPr>
              <a:t>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5565E7-1F30-440A-8C1B-3A1905773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1528" y="1435531"/>
            <a:ext cx="4928948" cy="5057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90EB2-F727-48B1-91A2-A2F167794941}"/>
              </a:ext>
            </a:extLst>
          </p:cNvPr>
          <p:cNvSpPr txBox="1"/>
          <p:nvPr/>
        </p:nvSpPr>
        <p:spPr>
          <a:xfrm>
            <a:off x="8715862" y="2325293"/>
            <a:ext cx="363152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Facebook desde 04/2019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+ de 30 usuários Respondidos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Tudo isso sem uma equipe de PUBLICIDADE/MARKETING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11895-45FE-401E-937D-A09C10A4F6FE}"/>
              </a:ext>
            </a:extLst>
          </p:cNvPr>
          <p:cNvSpPr txBox="1"/>
          <p:nvPr/>
        </p:nvSpPr>
        <p:spPr>
          <a:xfrm>
            <a:off x="293914" y="1477033"/>
            <a:ext cx="3048004" cy="433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6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93C6-94E0-4B8A-B8EF-E84A38C7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rgbClr val="C9114E"/>
                </a:solidFill>
              </a:rPr>
              <a:t>$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11895-45FE-401E-937D-A09C10A4F6FE}"/>
              </a:ext>
            </a:extLst>
          </p:cNvPr>
          <p:cNvSpPr txBox="1"/>
          <p:nvPr/>
        </p:nvSpPr>
        <p:spPr>
          <a:xfrm>
            <a:off x="293914" y="1477033"/>
            <a:ext cx="3048004" cy="433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B471A-89B9-4BA8-BC50-F5CE119A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99" y="1690688"/>
            <a:ext cx="10515600" cy="4351338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</a:rPr>
              <a:t>Maior engajamento dos Alunos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1 Robô = ∞ Funcionários</a:t>
            </a:r>
          </a:p>
        </p:txBody>
      </p:sp>
    </p:spTree>
    <p:extLst>
      <p:ext uri="{BB962C8B-B14F-4D97-AF65-F5344CB8AC3E}">
        <p14:creationId xmlns:p14="http://schemas.microsoft.com/office/powerpoint/2010/main" val="423614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93C6-94E0-4B8A-B8EF-E84A38C7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000" dirty="0">
                <a:solidFill>
                  <a:srgbClr val="C9114E"/>
                </a:solidFill>
              </a:rPr>
              <a:t>$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11895-45FE-401E-937D-A09C10A4F6FE}"/>
              </a:ext>
            </a:extLst>
          </p:cNvPr>
          <p:cNvSpPr txBox="1"/>
          <p:nvPr/>
        </p:nvSpPr>
        <p:spPr>
          <a:xfrm>
            <a:off x="293914" y="1477033"/>
            <a:ext cx="3048004" cy="433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B471A-89B9-4BA8-BC50-F5CE119A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57546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Plano de captação financeira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Quantidade infinita de respostas – R$/resposta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Plano Mensal: Quantidade Finita de Repostas/mês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Publicidade</a:t>
            </a:r>
          </a:p>
        </p:txBody>
      </p:sp>
    </p:spTree>
    <p:extLst>
      <p:ext uri="{BB962C8B-B14F-4D97-AF65-F5344CB8AC3E}">
        <p14:creationId xmlns:p14="http://schemas.microsoft.com/office/powerpoint/2010/main" val="413728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46032-0A41-4FAE-A9D0-E89193A11B29}"/>
              </a:ext>
            </a:extLst>
          </p:cNvPr>
          <p:cNvSpPr txBox="1"/>
          <p:nvPr/>
        </p:nvSpPr>
        <p:spPr>
          <a:xfrm>
            <a:off x="3534998" y="2775559"/>
            <a:ext cx="5559879" cy="101566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i="1" dirty="0">
                <a:solidFill>
                  <a:srgbClr val="C9114E"/>
                </a:solidFill>
                <a:latin typeface="+mj-lt"/>
                <a:ea typeface="+mj-ea"/>
                <a:cs typeface="+mj-cs"/>
              </a:rPr>
              <a:t>Live</a:t>
            </a:r>
            <a:r>
              <a:rPr lang="pt-BR" sz="60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6000" i="1" dirty="0">
                <a:solidFill>
                  <a:srgbClr val="C9114E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78650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163</Words>
  <Application>Microsoft Office PowerPoint</Application>
  <PresentationFormat>Widescreen</PresentationFormat>
  <Paragraphs>51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Adobe Heiti Std R</vt:lpstr>
      <vt:lpstr>Arial</vt:lpstr>
      <vt:lpstr>Arial Black</vt:lpstr>
      <vt:lpstr>Calibri</vt:lpstr>
      <vt:lpstr>Calibri Light</vt:lpstr>
      <vt:lpstr>Office Theme</vt:lpstr>
      <vt:lpstr>PowerPoint Presentation</vt:lpstr>
      <vt:lpstr>Índice</vt:lpstr>
      <vt:lpstr>O que é FABIA?</vt:lpstr>
      <vt:lpstr>DADOS</vt:lpstr>
      <vt:lpstr>DADOS</vt:lpstr>
      <vt:lpstr>DADOS</vt:lpstr>
      <vt:lpstr>$</vt:lpstr>
      <vt:lpstr>$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Logon Aluno</dc:creator>
  <cp:lastModifiedBy>Logon Aluno</cp:lastModifiedBy>
  <cp:revision>23</cp:revision>
  <dcterms:created xsi:type="dcterms:W3CDTF">2019-10-03T11:06:24Z</dcterms:created>
  <dcterms:modified xsi:type="dcterms:W3CDTF">2019-10-16T12:40:57Z</dcterms:modified>
</cp:coreProperties>
</file>